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82" r:id="rId11"/>
    <p:sldId id="280" r:id="rId12"/>
    <p:sldId id="281" r:id="rId13"/>
    <p:sldId id="275" r:id="rId14"/>
    <p:sldId id="283" r:id="rId15"/>
    <p:sldId id="284" r:id="rId16"/>
    <p:sldId id="277" r:id="rId17"/>
    <p:sldId id="285" r:id="rId18"/>
    <p:sldId id="268" r:id="rId19"/>
    <p:sldId id="273" r:id="rId20"/>
    <p:sldId id="269" r:id="rId21"/>
    <p:sldId id="279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5"/>
  </p:normalViewPr>
  <p:slideViewPr>
    <p:cSldViewPr snapToGrid="0" snapToObjects="1">
      <p:cViewPr varScale="1">
        <p:scale>
          <a:sx n="86" d="100"/>
          <a:sy n="86" d="100"/>
        </p:scale>
        <p:origin x="97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 (Ryan)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5: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22697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207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 Stop Words</a:t>
            </a:r>
          </a:p>
          <a:p>
            <a:r>
              <a:rPr lang="en-US" dirty="0">
                <a:solidFill>
                  <a:schemeClr val="accent1"/>
                </a:solidFill>
              </a:rPr>
              <a:t>Set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49D5B-A90D-4C8E-881C-7F6D572A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56" y="1878227"/>
            <a:ext cx="4960551" cy="25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25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Demo!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4" y="804672"/>
            <a:ext cx="3766633" cy="5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575</Words>
  <Application>Microsoft Office PowerPoint</Application>
  <PresentationFormat>Widescreen</PresentationFormat>
  <Paragraphs>135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MV Boli</vt:lpstr>
      <vt:lpstr>Segoe UI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</vt:lpstr>
      <vt:lpstr>Component 1: Preprocessor</vt:lpstr>
      <vt:lpstr>Component 1: Preprocessor </vt:lpstr>
      <vt:lpstr>Component 1: Preprocessor </vt:lpstr>
      <vt:lpstr>Component 2: Topic Modeler (Ryan)</vt:lpstr>
      <vt:lpstr>Component 3: Recommender</vt:lpstr>
      <vt:lpstr>Component 3: Recommender – knn_prediction</vt:lpstr>
      <vt:lpstr>Component 4: Sentiment Analyzer </vt:lpstr>
      <vt:lpstr>Component 5: WordCloud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Charles Duze</cp:lastModifiedBy>
  <cp:revision>48</cp:revision>
  <dcterms:created xsi:type="dcterms:W3CDTF">2018-05-27T21:03:01Z</dcterms:created>
  <dcterms:modified xsi:type="dcterms:W3CDTF">2018-05-29T23:27:05Z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